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3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61" r:id="rId12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AE64F5-6BE1-405E-822D-444794A5FECF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BB40D1-DD2D-4976-A69F-F4DF00708EAD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955714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C80554AC-EA9F-4883-92CC-D2903C550EE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3982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50AC97-CDE3-4CEC-B30F-456FED33F42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56831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7CE1E7B-F480-46AE-AE29-2F10176228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60433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68734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4152FD-49B5-4A93-8331-7B06D024D38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0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4558B20-9B80-4A2C-9CEC-EA56B47F374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03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541C2AF-477B-4504-BCBF-77B1968C4D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83851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F8CDE4-74EB-4F20-9277-682A47FEB18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03035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D1D18E9-069D-4171-AAAF-B88D46A5E8E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740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652F7EA-0BB3-4E38-B788-88F56FE137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14924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649ECA1-5EE0-4722-A972-894EDD95E6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17419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cap="all" dirty="0">
                <a:solidFill>
                  <a:srgbClr val="FFFF00"/>
                </a:solidFill>
              </a:rPr>
              <a:t>L</a:t>
            </a:r>
            <a:r>
              <a:rPr lang="en-GB" sz="2400" b="1" cap="all" dirty="0">
                <a:solidFill>
                  <a:srgbClr val="FFFF00"/>
                </a:solidFill>
              </a:rPr>
              <a:t>ord</a:t>
            </a:r>
            <a:r>
              <a:rPr lang="en-GB" b="1" dirty="0">
                <a:solidFill>
                  <a:srgbClr val="FFFF00"/>
                </a:solidFill>
              </a:rPr>
              <a:t>, plead my case </a:t>
            </a:r>
            <a:r>
              <a:rPr lang="en-GB" dirty="0"/>
              <a:t>when I am charged</a:t>
            </a:r>
            <a:endParaRPr lang="en-NZ" dirty="0"/>
          </a:p>
          <a:p>
            <a:r>
              <a:rPr lang="en-GB" dirty="0"/>
              <a:t>		by foes maliciously;</a:t>
            </a:r>
            <a:endParaRPr lang="en-NZ" dirty="0"/>
          </a:p>
          <a:p>
            <a:r>
              <a:rPr lang="en-GB" dirty="0"/>
              <a:t>		and fight for me when they attack</a:t>
            </a:r>
            <a:endParaRPr lang="en-NZ" dirty="0"/>
          </a:p>
          <a:p>
            <a:r>
              <a:rPr lang="en-GB" dirty="0"/>
              <a:t>		and vent their spite on me.</a:t>
            </a:r>
            <a:endParaRPr lang="en-NZ" dirty="0"/>
          </a:p>
          <a:p>
            <a:r>
              <a:rPr lang="en-GB" dirty="0"/>
              <a:t>	Take up your shield! Come to my aid!</a:t>
            </a:r>
            <a:endParaRPr lang="en-NZ" dirty="0"/>
          </a:p>
          <a:p>
            <a:r>
              <a:rPr lang="en-GB" dirty="0"/>
              <a:t>		Speak to my soul and say,</a:t>
            </a:r>
            <a:endParaRPr lang="en-NZ" dirty="0"/>
          </a:p>
          <a:p>
            <a:r>
              <a:rPr lang="en-GB" dirty="0"/>
              <a:t>		“I’m your salvation.” With your spear</a:t>
            </a:r>
            <a:endParaRPr lang="en-NZ" dirty="0"/>
          </a:p>
          <a:p>
            <a:r>
              <a:rPr lang="en-GB" dirty="0"/>
              <a:t>		cut off my </a:t>
            </a:r>
            <a:r>
              <a:rPr lang="en-GB" dirty="0" err="1"/>
              <a:t>en’mies</a:t>
            </a:r>
            <a:r>
              <a:rPr lang="en-GB" dirty="0"/>
              <a:t>’ way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Let them not think within their hearts,</a:t>
            </a:r>
            <a:endParaRPr lang="en-NZ" dirty="0"/>
          </a:p>
          <a:p>
            <a:r>
              <a:rPr lang="en-GB" dirty="0"/>
              <a:t>		“At last! Just what we want!”</a:t>
            </a:r>
            <a:endParaRPr lang="en-NZ" dirty="0"/>
          </a:p>
          <a:p>
            <a:r>
              <a:rPr lang="en-GB" dirty="0"/>
              <a:t>		Nor let them say, “We’ve swallowed him” –</a:t>
            </a:r>
            <a:endParaRPr lang="en-NZ" dirty="0"/>
          </a:p>
          <a:p>
            <a:r>
              <a:rPr lang="en-GB" dirty="0"/>
              <a:t>		let that not be their taunt.</a:t>
            </a:r>
            <a:endParaRPr lang="en-NZ" dirty="0"/>
          </a:p>
          <a:p>
            <a:r>
              <a:rPr lang="en-GB" dirty="0"/>
              <a:t>	May all who gloat at my distress</a:t>
            </a:r>
            <a:endParaRPr lang="en-NZ" dirty="0"/>
          </a:p>
          <a:p>
            <a:r>
              <a:rPr lang="en-GB" dirty="0"/>
              <a:t>		know shame and loss of face;</a:t>
            </a:r>
            <a:endParaRPr lang="en-NZ" dirty="0"/>
          </a:p>
          <a:p>
            <a:r>
              <a:rPr lang="en-GB" dirty="0"/>
              <a:t>		may all who triumph over me</a:t>
            </a:r>
            <a:endParaRPr lang="en-NZ" dirty="0"/>
          </a:p>
          <a:p>
            <a:r>
              <a:rPr lang="en-GB" dirty="0"/>
              <a:t>		be covered with disgrace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23959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May those who long to see me cleared</a:t>
            </a:r>
            <a:endParaRPr lang="en-NZ" dirty="0"/>
          </a:p>
          <a:p>
            <a:r>
              <a:rPr lang="en-GB" dirty="0"/>
              <a:t>		shout out with joy and sing:</a:t>
            </a:r>
            <a:endParaRPr lang="en-NZ" dirty="0"/>
          </a:p>
          <a:p>
            <a:r>
              <a:rPr lang="en-GB" dirty="0"/>
              <a:t>		“The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be praised, who loves to see</a:t>
            </a:r>
            <a:endParaRPr lang="en-NZ" dirty="0"/>
          </a:p>
          <a:p>
            <a:r>
              <a:rPr lang="en-GB" dirty="0"/>
              <a:t>		his servant prospering.”</a:t>
            </a:r>
            <a:endParaRPr lang="en-NZ" dirty="0"/>
          </a:p>
          <a:p>
            <a:r>
              <a:rPr lang="en-GB" dirty="0"/>
              <a:t>	I will extol your righteousness;</a:t>
            </a:r>
            <a:endParaRPr lang="en-NZ" dirty="0"/>
          </a:p>
          <a:p>
            <a:r>
              <a:rPr lang="en-GB" dirty="0"/>
              <a:t>		I’ll praise you with my tongue.</a:t>
            </a:r>
            <a:endParaRPr lang="en-NZ" dirty="0"/>
          </a:p>
          <a:p>
            <a:r>
              <a:rPr lang="en-GB" dirty="0"/>
              <a:t>		I will proclaim your greatness,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praise you all day long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35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Henry S. Cutler, </a:t>
            </a:r>
            <a:r>
              <a:rPr lang="en-GB" sz="1000" dirty="0" smtClean="0"/>
              <a:t>1872</a:t>
            </a:r>
            <a:endParaRPr lang="en-NZ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those who seek to take my life</a:t>
            </a:r>
            <a:endParaRPr lang="en-NZ" dirty="0"/>
          </a:p>
          <a:p>
            <a:r>
              <a:rPr lang="en-GB" dirty="0"/>
              <a:t>		endure disgrace and shame;</a:t>
            </a:r>
            <a:endParaRPr lang="en-NZ" dirty="0"/>
          </a:p>
          <a:p>
            <a:r>
              <a:rPr lang="en-GB" dirty="0"/>
              <a:t>		may those who plot my overthrow</a:t>
            </a:r>
            <a:endParaRPr lang="en-NZ" dirty="0"/>
          </a:p>
          <a:p>
            <a:r>
              <a:rPr lang="en-GB" dirty="0"/>
              <a:t>		turn back the way they came.</a:t>
            </a:r>
            <a:endParaRPr lang="en-NZ" dirty="0"/>
          </a:p>
          <a:p>
            <a:r>
              <a:rPr lang="en-GB" dirty="0"/>
              <a:t>	And may the angel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endParaRPr lang="en-NZ" sz="2400" dirty="0"/>
          </a:p>
          <a:p>
            <a:r>
              <a:rPr lang="en-GB" dirty="0"/>
              <a:t>		drive them away like chaff.</a:t>
            </a:r>
            <a:endParaRPr lang="en-NZ" dirty="0"/>
          </a:p>
          <a:p>
            <a:r>
              <a:rPr lang="en-GB" dirty="0"/>
              <a:t>		May he pursue them all along</a:t>
            </a:r>
            <a:endParaRPr lang="en-NZ" dirty="0"/>
          </a:p>
          <a:p>
            <a:r>
              <a:rPr lang="en-GB" dirty="0"/>
              <a:t>		a dark and </a:t>
            </a:r>
            <a:r>
              <a:rPr lang="en-GB" dirty="0" err="1"/>
              <a:t>slipp’ry</a:t>
            </a:r>
            <a:r>
              <a:rPr lang="en-GB" dirty="0"/>
              <a:t> path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Since they have spread a net for me</a:t>
            </a:r>
            <a:endParaRPr lang="en-NZ" dirty="0"/>
          </a:p>
          <a:p>
            <a:r>
              <a:rPr lang="en-GB" dirty="0"/>
              <a:t>		without a cause at all,</a:t>
            </a:r>
            <a:endParaRPr lang="en-NZ" dirty="0"/>
          </a:p>
          <a:p>
            <a:r>
              <a:rPr lang="en-GB" dirty="0"/>
              <a:t>		and for no reason dug a pit</a:t>
            </a:r>
            <a:endParaRPr lang="en-NZ" dirty="0"/>
          </a:p>
          <a:p>
            <a:r>
              <a:rPr lang="en-GB" dirty="0"/>
              <a:t>		that in it I might fall,</a:t>
            </a:r>
            <a:endParaRPr lang="en-NZ" dirty="0"/>
          </a:p>
          <a:p>
            <a:r>
              <a:rPr lang="en-GB" dirty="0"/>
              <a:t>	let ruin seize them, and let them</a:t>
            </a:r>
            <a:endParaRPr lang="en-NZ" dirty="0"/>
          </a:p>
          <a:p>
            <a:r>
              <a:rPr lang="en-GB" dirty="0"/>
              <a:t>		in their own net be caught;</a:t>
            </a:r>
            <a:endParaRPr lang="en-NZ" dirty="0"/>
          </a:p>
          <a:p>
            <a:r>
              <a:rPr lang="en-GB" dirty="0"/>
              <a:t>		may they instead fall in their pit</a:t>
            </a:r>
            <a:endParaRPr lang="en-NZ" dirty="0"/>
          </a:p>
          <a:p>
            <a:r>
              <a:rPr lang="en-GB" dirty="0"/>
              <a:t>		and so to death be brought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93887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will my soul rejoice in God</a:t>
            </a:r>
            <a:endParaRPr lang="en-NZ" dirty="0"/>
          </a:p>
          <a:p>
            <a:r>
              <a:rPr lang="en-GB" dirty="0"/>
              <a:t>		and in his saving name.</a:t>
            </a:r>
            <a:endParaRPr lang="en-NZ" dirty="0"/>
          </a:p>
          <a:p>
            <a:r>
              <a:rPr lang="en-GB" dirty="0"/>
              <a:t>		“Who is a God like you,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?”</a:t>
            </a:r>
            <a:endParaRPr lang="en-NZ" dirty="0"/>
          </a:p>
          <a:p>
            <a:r>
              <a:rPr lang="en-GB" dirty="0"/>
              <a:t>		my heart and soul exclaim.</a:t>
            </a:r>
            <a:endParaRPr lang="en-NZ" dirty="0"/>
          </a:p>
          <a:p>
            <a:r>
              <a:rPr lang="en-GB" dirty="0"/>
              <a:t>	“The poor you rescue from the hands</a:t>
            </a:r>
            <a:endParaRPr lang="en-NZ" dirty="0"/>
          </a:p>
          <a:p>
            <a:r>
              <a:rPr lang="en-GB" dirty="0"/>
              <a:t>		of those who are too strong;</a:t>
            </a:r>
            <a:endParaRPr lang="en-NZ" dirty="0"/>
          </a:p>
          <a:p>
            <a:r>
              <a:rPr lang="en-GB" dirty="0"/>
              <a:t>		you save the poor and weak from those</a:t>
            </a:r>
            <a:endParaRPr lang="en-NZ" dirty="0"/>
          </a:p>
          <a:p>
            <a:r>
              <a:rPr lang="en-GB" dirty="0"/>
              <a:t>		who rob and do them wrong</a:t>
            </a:r>
            <a:r>
              <a:rPr lang="en-GB" dirty="0" smtClean="0"/>
              <a:t>.”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95355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Malicious witnesses rise up</a:t>
            </a:r>
            <a:endParaRPr lang="en-NZ" dirty="0"/>
          </a:p>
          <a:p>
            <a:r>
              <a:rPr lang="en-GB" dirty="0"/>
              <a:t>		and falsely slander me;</a:t>
            </a:r>
            <a:endParaRPr lang="en-NZ" dirty="0"/>
          </a:p>
          <a:p>
            <a:r>
              <a:rPr lang="en-GB" dirty="0"/>
              <a:t>		I have no knowledge of the things</a:t>
            </a:r>
            <a:endParaRPr lang="en-NZ" dirty="0"/>
          </a:p>
          <a:p>
            <a:r>
              <a:rPr lang="en-GB" dirty="0"/>
              <a:t>		they ask accusingly.</a:t>
            </a:r>
            <a:endParaRPr lang="en-NZ" dirty="0"/>
          </a:p>
          <a:p>
            <a:r>
              <a:rPr lang="en-GB" dirty="0"/>
              <a:t>	They pay back evil for my good</a:t>
            </a:r>
            <a:endParaRPr lang="en-NZ" dirty="0"/>
          </a:p>
          <a:p>
            <a:r>
              <a:rPr lang="en-GB" dirty="0"/>
              <a:t>		and leave my soul forlorn.</a:t>
            </a:r>
            <a:endParaRPr lang="en-NZ" dirty="0"/>
          </a:p>
          <a:p>
            <a:r>
              <a:rPr lang="en-GB" dirty="0"/>
              <a:t>		Yet, at their illness, I would fast</a:t>
            </a:r>
            <a:endParaRPr lang="en-NZ" dirty="0"/>
          </a:p>
          <a:p>
            <a:r>
              <a:rPr lang="en-GB" dirty="0"/>
              <a:t>		and, clad in sackcloth, mourn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3983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And when my prayers went out unheard,</a:t>
            </a:r>
            <a:endParaRPr lang="en-NZ" dirty="0"/>
          </a:p>
          <a:p>
            <a:r>
              <a:rPr lang="en-GB" dirty="0"/>
              <a:t>		I mourned as one bereaved</a:t>
            </a:r>
            <a:endParaRPr lang="en-NZ" dirty="0"/>
          </a:p>
          <a:p>
            <a:r>
              <a:rPr lang="en-GB" dirty="0"/>
              <a:t>		of mother, brother, closest friend;</a:t>
            </a:r>
            <a:endParaRPr lang="en-NZ" dirty="0"/>
          </a:p>
          <a:p>
            <a:r>
              <a:rPr lang="en-GB" dirty="0"/>
              <a:t>		I bowed my head and grieved.</a:t>
            </a:r>
            <a:endParaRPr lang="en-NZ" dirty="0"/>
          </a:p>
          <a:p>
            <a:r>
              <a:rPr lang="en-GB" dirty="0"/>
              <a:t>	But when I slipped they gathered round</a:t>
            </a:r>
            <a:endParaRPr lang="en-NZ" dirty="0"/>
          </a:p>
          <a:p>
            <a:r>
              <a:rPr lang="en-GB" dirty="0"/>
              <a:t>		and gloated with delight;</a:t>
            </a:r>
            <a:endParaRPr lang="en-NZ" dirty="0"/>
          </a:p>
          <a:p>
            <a:r>
              <a:rPr lang="en-GB" dirty="0"/>
              <a:t>		like godless jesters at a feast,</a:t>
            </a:r>
            <a:endParaRPr lang="en-NZ" dirty="0"/>
          </a:p>
          <a:p>
            <a:r>
              <a:rPr lang="en-GB" dirty="0"/>
              <a:t>		they gnashed their teeth in spite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05443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7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how long will you look on?</a:t>
            </a:r>
            <a:endParaRPr lang="en-NZ" dirty="0"/>
          </a:p>
          <a:p>
            <a:r>
              <a:rPr lang="en-GB" dirty="0"/>
              <a:t>		Defend me from their strife;</a:t>
            </a:r>
            <a:endParaRPr lang="en-NZ" dirty="0"/>
          </a:p>
          <a:p>
            <a:r>
              <a:rPr lang="en-GB" dirty="0"/>
              <a:t>		from these marauding lions’ teeth</a:t>
            </a:r>
            <a:endParaRPr lang="en-NZ" dirty="0"/>
          </a:p>
          <a:p>
            <a:r>
              <a:rPr lang="en-GB" dirty="0"/>
              <a:t>		protect my precious life.</a:t>
            </a:r>
            <a:endParaRPr lang="en-NZ" dirty="0"/>
          </a:p>
          <a:p>
            <a:r>
              <a:rPr lang="en-GB" dirty="0"/>
              <a:t>	Then where the great assembly meets</a:t>
            </a:r>
            <a:endParaRPr lang="en-NZ" dirty="0"/>
          </a:p>
          <a:p>
            <a:r>
              <a:rPr lang="en-GB" dirty="0"/>
              <a:t>		to you I will give praise;</a:t>
            </a:r>
            <a:endParaRPr lang="en-NZ" dirty="0"/>
          </a:p>
          <a:p>
            <a:r>
              <a:rPr lang="en-GB" dirty="0"/>
              <a:t>		among the crowds of worshippers</a:t>
            </a:r>
            <a:endParaRPr lang="en-NZ" dirty="0"/>
          </a:p>
          <a:p>
            <a:r>
              <a:rPr lang="en-GB" dirty="0"/>
              <a:t>		in thanks my voice I’ll raise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78325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Let him not gloat who, without cause,</a:t>
            </a:r>
            <a:endParaRPr lang="en-NZ" dirty="0"/>
          </a:p>
          <a:p>
            <a:r>
              <a:rPr lang="en-GB" dirty="0"/>
              <a:t>		is my fierce enemy,</a:t>
            </a:r>
            <a:endParaRPr lang="en-NZ" dirty="0"/>
          </a:p>
          <a:p>
            <a:r>
              <a:rPr lang="en-GB" dirty="0"/>
              <a:t>		nor those who hate me unprovoked</a:t>
            </a:r>
            <a:endParaRPr lang="en-NZ" dirty="0"/>
          </a:p>
          <a:p>
            <a:r>
              <a:rPr lang="en-GB" dirty="0"/>
              <a:t>		stare spitefully at me.</a:t>
            </a:r>
            <a:endParaRPr lang="en-NZ" dirty="0"/>
          </a:p>
          <a:p>
            <a:r>
              <a:rPr lang="en-GB" dirty="0"/>
              <a:t>	They do not speak in peaceful words,</a:t>
            </a:r>
            <a:endParaRPr lang="en-NZ" dirty="0"/>
          </a:p>
          <a:p>
            <a:r>
              <a:rPr lang="en-GB" dirty="0"/>
              <a:t>		but cunning schemes have planned,</a:t>
            </a:r>
            <a:endParaRPr lang="en-NZ" dirty="0"/>
          </a:p>
          <a:p>
            <a:r>
              <a:rPr lang="en-GB" dirty="0"/>
              <a:t>		accusing those who live at peace</a:t>
            </a:r>
            <a:endParaRPr lang="en-NZ" dirty="0"/>
          </a:p>
          <a:p>
            <a:r>
              <a:rPr lang="en-GB" dirty="0"/>
              <a:t>		and quiet in the land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4530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Triumphantly they shout and say,</a:t>
            </a:r>
            <a:endParaRPr lang="en-NZ" dirty="0"/>
          </a:p>
          <a:p>
            <a:r>
              <a:rPr lang="en-GB" dirty="0"/>
              <a:t>		“His wickedness we see!”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 have seen; hold not your peace.</a:t>
            </a:r>
            <a:endParaRPr lang="en-NZ" dirty="0"/>
          </a:p>
          <a:p>
            <a:r>
              <a:rPr lang="en-GB" dirty="0"/>
              <a:t>		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be not far from me.</a:t>
            </a:r>
            <a:endParaRPr lang="en-NZ" dirty="0"/>
          </a:p>
          <a:p>
            <a:r>
              <a:rPr lang="en-GB" dirty="0"/>
              <a:t>	Awake, and rise to my defence!</a:t>
            </a:r>
            <a:endParaRPr lang="en-NZ" dirty="0"/>
          </a:p>
          <a:p>
            <a:r>
              <a:rPr lang="en-GB" dirty="0"/>
              <a:t>		Contend for me, my God.</a:t>
            </a:r>
            <a:endParaRPr lang="en-NZ" dirty="0"/>
          </a:p>
          <a:p>
            <a:r>
              <a:rPr lang="en-GB" dirty="0"/>
              <a:t>		Do not let them gloat over me;</a:t>
            </a:r>
            <a:endParaRPr lang="en-NZ" dirty="0"/>
          </a:p>
          <a:p>
            <a:r>
              <a:rPr lang="en-GB" dirty="0"/>
              <a:t>		in justice judge, O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97915885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9</TotalTime>
  <Words>61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Wingdings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2014-02-14T22:49:58Z</dcterms:created>
  <dcterms:modified xsi:type="dcterms:W3CDTF">2014-02-19T03:06:55Z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